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92" r:id="rId5"/>
    <p:sldId id="293" r:id="rId6"/>
    <p:sldId id="294" r:id="rId7"/>
    <p:sldId id="295" r:id="rId8"/>
    <p:sldId id="296" r:id="rId9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1774" autoAdjust="0"/>
  </p:normalViewPr>
  <p:slideViewPr>
    <p:cSldViewPr>
      <p:cViewPr varScale="1">
        <p:scale>
          <a:sx n="86" d="100"/>
          <a:sy n="86" d="100"/>
        </p:scale>
        <p:origin x="1382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8A06C0-4888-4ADC-BB0C-9E7361168730}" type="doc">
      <dgm:prSet loTypeId="urn:microsoft.com/office/officeart/2005/8/layout/target1" loCatId="relationship" qsTypeId="urn:microsoft.com/office/officeart/2005/8/quickstyle/simple1" qsCatId="simple" csTypeId="urn:microsoft.com/office/officeart/2005/8/colors/accent2_5" csCatId="accent2"/>
      <dgm:spPr/>
      <dgm:t>
        <a:bodyPr/>
        <a:lstStyle/>
        <a:p>
          <a:endParaRPr lang="en-US"/>
        </a:p>
      </dgm:t>
    </dgm:pt>
    <dgm:pt modelId="{566E96CA-8735-4E63-8D54-7B02E452E33D}">
      <dgm:prSet/>
      <dgm:spPr/>
      <dgm:t>
        <a:bodyPr/>
        <a:lstStyle/>
        <a:p>
          <a:pPr rtl="0"/>
          <a:r>
            <a:rPr lang="en-US" dirty="0">
              <a:latin typeface="+mn-lt"/>
              <a:cs typeface="Arial" pitchFamily="34" charset="0"/>
            </a:rPr>
            <a:t>The sun is in the center of all orbits</a:t>
          </a:r>
        </a:p>
      </dgm:t>
    </dgm:pt>
    <dgm:pt modelId="{A01A9E41-DF95-4BCB-BF9F-376913A77E2E}" type="parTrans" cxnId="{6526A243-8A27-4C04-8B49-6B697ABA410A}">
      <dgm:prSet/>
      <dgm:spPr/>
      <dgm:t>
        <a:bodyPr/>
        <a:lstStyle/>
        <a:p>
          <a:endParaRPr lang="en-US"/>
        </a:p>
      </dgm:t>
    </dgm:pt>
    <dgm:pt modelId="{76AB8D80-F69A-434E-81B9-73FEF72CC578}" type="sibTrans" cxnId="{6526A243-8A27-4C04-8B49-6B697ABA410A}">
      <dgm:prSet/>
      <dgm:spPr/>
      <dgm:t>
        <a:bodyPr/>
        <a:lstStyle/>
        <a:p>
          <a:endParaRPr lang="en-US"/>
        </a:p>
      </dgm:t>
    </dgm:pt>
    <dgm:pt modelId="{062EC279-DBB5-4FB2-A50F-143FC9F6C740}">
      <dgm:prSet/>
      <dgm:spPr/>
      <dgm:t>
        <a:bodyPr/>
        <a:lstStyle/>
        <a:p>
          <a:pPr rtl="0"/>
          <a:r>
            <a:rPr lang="en-US" dirty="0">
              <a:latin typeface="+mn-lt"/>
              <a:cs typeface="Arial" pitchFamily="34" charset="0"/>
            </a:rPr>
            <a:t>There are smaller planets closer to the sun</a:t>
          </a:r>
        </a:p>
      </dgm:t>
    </dgm:pt>
    <dgm:pt modelId="{96F5537F-9F33-4E8D-A843-B0BB93AD5F51}" type="parTrans" cxnId="{02A9E34A-0234-47EA-82F6-490648A5BBDB}">
      <dgm:prSet/>
      <dgm:spPr/>
      <dgm:t>
        <a:bodyPr/>
        <a:lstStyle/>
        <a:p>
          <a:endParaRPr lang="en-US"/>
        </a:p>
      </dgm:t>
    </dgm:pt>
    <dgm:pt modelId="{607C11F1-8A58-4B97-9478-8E41AD02BD07}" type="sibTrans" cxnId="{02A9E34A-0234-47EA-82F6-490648A5BBDB}">
      <dgm:prSet/>
      <dgm:spPr/>
      <dgm:t>
        <a:bodyPr/>
        <a:lstStyle/>
        <a:p>
          <a:endParaRPr lang="en-US"/>
        </a:p>
      </dgm:t>
    </dgm:pt>
    <dgm:pt modelId="{554B6B70-78BF-4B46-9BF4-E86FFF69B0AD}">
      <dgm:prSet/>
      <dgm:spPr/>
      <dgm:t>
        <a:bodyPr/>
        <a:lstStyle/>
        <a:p>
          <a:pPr rtl="0"/>
          <a:r>
            <a:rPr lang="en-US" dirty="0">
              <a:latin typeface="+mn-lt"/>
              <a:cs typeface="Arial" pitchFamily="34" charset="0"/>
            </a:rPr>
            <a:t>There is a mix of planet sizes further away</a:t>
          </a:r>
        </a:p>
      </dgm:t>
    </dgm:pt>
    <dgm:pt modelId="{E505A992-23B5-4A06-BB51-E11F804383FC}" type="parTrans" cxnId="{36B31DB1-1FA1-45E4-8AE5-BA441E41E11D}">
      <dgm:prSet/>
      <dgm:spPr/>
      <dgm:t>
        <a:bodyPr/>
        <a:lstStyle/>
        <a:p>
          <a:endParaRPr lang="en-US"/>
        </a:p>
      </dgm:t>
    </dgm:pt>
    <dgm:pt modelId="{6F81C20C-D97B-4A8B-987A-9EED43F613EE}" type="sibTrans" cxnId="{36B31DB1-1FA1-45E4-8AE5-BA441E41E11D}">
      <dgm:prSet/>
      <dgm:spPr/>
      <dgm:t>
        <a:bodyPr/>
        <a:lstStyle/>
        <a:p>
          <a:endParaRPr lang="en-US"/>
        </a:p>
      </dgm:t>
    </dgm:pt>
    <dgm:pt modelId="{F83FC547-7C98-4BA1-A525-A388021023AD}" type="pres">
      <dgm:prSet presAssocID="{978A06C0-4888-4ADC-BB0C-9E7361168730}" presName="composite" presStyleCnt="0">
        <dgm:presLayoutVars>
          <dgm:chMax val="5"/>
          <dgm:dir/>
          <dgm:resizeHandles val="exact"/>
        </dgm:presLayoutVars>
      </dgm:prSet>
      <dgm:spPr/>
    </dgm:pt>
    <dgm:pt modelId="{5B2A6C11-B8FD-420B-BE47-355E2F8B3DFC}" type="pres">
      <dgm:prSet presAssocID="{566E96CA-8735-4E63-8D54-7B02E452E33D}" presName="circle1" presStyleLbl="lnNode1" presStyleIdx="0" presStyleCnt="3" custLinFactNeighborX="-2975" custLinFactNeighborY="-2381"/>
      <dgm:spPr>
        <a:ln w="50800">
          <a:solidFill>
            <a:schemeClr val="bg1">
              <a:lumMod val="75000"/>
              <a:lumOff val="25000"/>
            </a:schemeClr>
          </a:solidFill>
        </a:ln>
      </dgm:spPr>
    </dgm:pt>
    <dgm:pt modelId="{3D7AB509-6BA0-4C30-9B59-90C18990B40E}" type="pres">
      <dgm:prSet presAssocID="{566E96CA-8735-4E63-8D54-7B02E452E33D}" presName="text1" presStyleLbl="revTx" presStyleIdx="0" presStyleCnt="3">
        <dgm:presLayoutVars>
          <dgm:bulletEnabled val="1"/>
        </dgm:presLayoutVars>
      </dgm:prSet>
      <dgm:spPr/>
    </dgm:pt>
    <dgm:pt modelId="{DC840353-2282-4112-92DE-A3E5E740D83E}" type="pres">
      <dgm:prSet presAssocID="{566E96CA-8735-4E63-8D54-7B02E452E33D}" presName="line1" presStyleLbl="callout" presStyleIdx="0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8C034039-2DFB-4963-879A-D2FCDCB1BD05}" type="pres">
      <dgm:prSet presAssocID="{566E96CA-8735-4E63-8D54-7B02E452E33D}" presName="d1" presStyleLbl="callout" presStyleIdx="1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1F39E39C-0280-4F42-94ED-A35C53334115}" type="pres">
      <dgm:prSet presAssocID="{062EC279-DBB5-4FB2-A50F-143FC9F6C740}" presName="circle2" presStyleLbl="lnNode1" presStyleIdx="1" presStyleCnt="3"/>
      <dgm:spPr>
        <a:ln w="50800">
          <a:solidFill>
            <a:schemeClr val="bg1">
              <a:lumMod val="75000"/>
              <a:lumOff val="25000"/>
            </a:schemeClr>
          </a:solidFill>
        </a:ln>
      </dgm:spPr>
    </dgm:pt>
    <dgm:pt modelId="{D1036620-22CD-4210-B9CB-CC9557B12E47}" type="pres">
      <dgm:prSet presAssocID="{062EC279-DBB5-4FB2-A50F-143FC9F6C740}" presName="text2" presStyleLbl="revTx" presStyleIdx="1" presStyleCnt="3">
        <dgm:presLayoutVars>
          <dgm:bulletEnabled val="1"/>
        </dgm:presLayoutVars>
      </dgm:prSet>
      <dgm:spPr/>
    </dgm:pt>
    <dgm:pt modelId="{FD6221E4-5503-4B42-94DA-FE23DE0A12B5}" type="pres">
      <dgm:prSet presAssocID="{062EC279-DBB5-4FB2-A50F-143FC9F6C740}" presName="line2" presStyleLbl="callout" presStyleIdx="2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FD53BD5F-3D10-4661-9F3E-B99C43FB6B3C}" type="pres">
      <dgm:prSet presAssocID="{062EC279-DBB5-4FB2-A50F-143FC9F6C740}" presName="d2" presStyleLbl="callout" presStyleIdx="3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3F30D057-F4F1-4E8E-BA1C-1EA6ED36557C}" type="pres">
      <dgm:prSet presAssocID="{554B6B70-78BF-4B46-9BF4-E86FFF69B0AD}" presName="circle3" presStyleLbl="lnNode1" presStyleIdx="2" presStyleCnt="3"/>
      <dgm:spPr>
        <a:ln>
          <a:solidFill>
            <a:schemeClr val="bg2"/>
          </a:solidFill>
        </a:ln>
      </dgm:spPr>
    </dgm:pt>
    <dgm:pt modelId="{72554440-F6E0-409C-BEB8-1658A7D0C84D}" type="pres">
      <dgm:prSet presAssocID="{554B6B70-78BF-4B46-9BF4-E86FFF69B0AD}" presName="text3" presStyleLbl="revTx" presStyleIdx="2" presStyleCnt="3">
        <dgm:presLayoutVars>
          <dgm:bulletEnabled val="1"/>
        </dgm:presLayoutVars>
      </dgm:prSet>
      <dgm:spPr/>
    </dgm:pt>
    <dgm:pt modelId="{3565DF0B-FF98-431E-94BA-52C1748A7EE8}" type="pres">
      <dgm:prSet presAssocID="{554B6B70-78BF-4B46-9BF4-E86FFF69B0AD}" presName="line3" presStyleLbl="callout" presStyleIdx="4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  <dgm:pt modelId="{FA4F0EDC-FF8B-47C2-911B-5D735A0E2535}" type="pres">
      <dgm:prSet presAssocID="{554B6B70-78BF-4B46-9BF4-E86FFF69B0AD}" presName="d3" presStyleLbl="callout" presStyleIdx="5" presStyleCnt="6"/>
      <dgm:spPr>
        <a:effectLst>
          <a:outerShdw blurRad="25400" dist="25400" algn="l" rotWithShape="0">
            <a:prstClr val="black">
              <a:alpha val="40000"/>
            </a:prstClr>
          </a:outerShdw>
        </a:effectLst>
      </dgm:spPr>
    </dgm:pt>
  </dgm:ptLst>
  <dgm:cxnLst>
    <dgm:cxn modelId="{B96DAC0F-CB73-411F-92AD-052AAD8AD0E5}" type="presOf" srcId="{978A06C0-4888-4ADC-BB0C-9E7361168730}" destId="{F83FC547-7C98-4BA1-A525-A388021023AD}" srcOrd="0" destOrd="0" presId="urn:microsoft.com/office/officeart/2005/8/layout/target1"/>
    <dgm:cxn modelId="{66DB6C31-96F0-4334-AD0F-CE70084A8431}" type="presOf" srcId="{566E96CA-8735-4E63-8D54-7B02E452E33D}" destId="{3D7AB509-6BA0-4C30-9B59-90C18990B40E}" srcOrd="0" destOrd="0" presId="urn:microsoft.com/office/officeart/2005/8/layout/target1"/>
    <dgm:cxn modelId="{3D3B5D40-1BD1-4060-B6B2-2DD98431D479}" type="presOf" srcId="{062EC279-DBB5-4FB2-A50F-143FC9F6C740}" destId="{D1036620-22CD-4210-B9CB-CC9557B12E47}" srcOrd="0" destOrd="0" presId="urn:microsoft.com/office/officeart/2005/8/layout/target1"/>
    <dgm:cxn modelId="{6526A243-8A27-4C04-8B49-6B697ABA410A}" srcId="{978A06C0-4888-4ADC-BB0C-9E7361168730}" destId="{566E96CA-8735-4E63-8D54-7B02E452E33D}" srcOrd="0" destOrd="0" parTransId="{A01A9E41-DF95-4BCB-BF9F-376913A77E2E}" sibTransId="{76AB8D80-F69A-434E-81B9-73FEF72CC578}"/>
    <dgm:cxn modelId="{02A9E34A-0234-47EA-82F6-490648A5BBDB}" srcId="{978A06C0-4888-4ADC-BB0C-9E7361168730}" destId="{062EC279-DBB5-4FB2-A50F-143FC9F6C740}" srcOrd="1" destOrd="0" parTransId="{96F5537F-9F33-4E8D-A843-B0BB93AD5F51}" sibTransId="{607C11F1-8A58-4B97-9478-8E41AD02BD07}"/>
    <dgm:cxn modelId="{36B31DB1-1FA1-45E4-8AE5-BA441E41E11D}" srcId="{978A06C0-4888-4ADC-BB0C-9E7361168730}" destId="{554B6B70-78BF-4B46-9BF4-E86FFF69B0AD}" srcOrd="2" destOrd="0" parTransId="{E505A992-23B5-4A06-BB51-E11F804383FC}" sibTransId="{6F81C20C-D97B-4A8B-987A-9EED43F613EE}"/>
    <dgm:cxn modelId="{CCA53FD9-E033-4104-AC52-AB1B2811ADA5}" type="presOf" srcId="{554B6B70-78BF-4B46-9BF4-E86FFF69B0AD}" destId="{72554440-F6E0-409C-BEB8-1658A7D0C84D}" srcOrd="0" destOrd="0" presId="urn:microsoft.com/office/officeart/2005/8/layout/target1"/>
    <dgm:cxn modelId="{7AB30518-AEDF-4BB4-90A3-7D27D529C4C3}" type="presParOf" srcId="{F83FC547-7C98-4BA1-A525-A388021023AD}" destId="{5B2A6C11-B8FD-420B-BE47-355E2F8B3DFC}" srcOrd="0" destOrd="0" presId="urn:microsoft.com/office/officeart/2005/8/layout/target1"/>
    <dgm:cxn modelId="{F9A34EC6-2636-4E42-BD58-F7DE83BA8FC8}" type="presParOf" srcId="{F83FC547-7C98-4BA1-A525-A388021023AD}" destId="{3D7AB509-6BA0-4C30-9B59-90C18990B40E}" srcOrd="1" destOrd="0" presId="urn:microsoft.com/office/officeart/2005/8/layout/target1"/>
    <dgm:cxn modelId="{A8960AC4-775E-4D5E-ADEA-9A462D9D0210}" type="presParOf" srcId="{F83FC547-7C98-4BA1-A525-A388021023AD}" destId="{DC840353-2282-4112-92DE-A3E5E740D83E}" srcOrd="2" destOrd="0" presId="urn:microsoft.com/office/officeart/2005/8/layout/target1"/>
    <dgm:cxn modelId="{21D543BF-BB3E-4D21-AA4B-E17DF7FAA8ED}" type="presParOf" srcId="{F83FC547-7C98-4BA1-A525-A388021023AD}" destId="{8C034039-2DFB-4963-879A-D2FCDCB1BD05}" srcOrd="3" destOrd="0" presId="urn:microsoft.com/office/officeart/2005/8/layout/target1"/>
    <dgm:cxn modelId="{221C3BD8-8155-40E2-AB95-14D4A5537EA6}" type="presParOf" srcId="{F83FC547-7C98-4BA1-A525-A388021023AD}" destId="{1F39E39C-0280-4F42-94ED-A35C53334115}" srcOrd="4" destOrd="0" presId="urn:microsoft.com/office/officeart/2005/8/layout/target1"/>
    <dgm:cxn modelId="{A2CF1743-3444-4D9B-AFE3-A7CA7A7B4716}" type="presParOf" srcId="{F83FC547-7C98-4BA1-A525-A388021023AD}" destId="{D1036620-22CD-4210-B9CB-CC9557B12E47}" srcOrd="5" destOrd="0" presId="urn:microsoft.com/office/officeart/2005/8/layout/target1"/>
    <dgm:cxn modelId="{A7D562A6-A5F4-436E-94F9-33885AD5D8C9}" type="presParOf" srcId="{F83FC547-7C98-4BA1-A525-A388021023AD}" destId="{FD6221E4-5503-4B42-94DA-FE23DE0A12B5}" srcOrd="6" destOrd="0" presId="urn:microsoft.com/office/officeart/2005/8/layout/target1"/>
    <dgm:cxn modelId="{C8F72AE5-8E4D-46B3-8C24-644ABDC933B3}" type="presParOf" srcId="{F83FC547-7C98-4BA1-A525-A388021023AD}" destId="{FD53BD5F-3D10-4661-9F3E-B99C43FB6B3C}" srcOrd="7" destOrd="0" presId="urn:microsoft.com/office/officeart/2005/8/layout/target1"/>
    <dgm:cxn modelId="{649F1897-A3AC-42DC-ACF4-1D81A28FC6C5}" type="presParOf" srcId="{F83FC547-7C98-4BA1-A525-A388021023AD}" destId="{3F30D057-F4F1-4E8E-BA1C-1EA6ED36557C}" srcOrd="8" destOrd="0" presId="urn:microsoft.com/office/officeart/2005/8/layout/target1"/>
    <dgm:cxn modelId="{087D1B95-6858-466E-94AD-1B9C661710BB}" type="presParOf" srcId="{F83FC547-7C98-4BA1-A525-A388021023AD}" destId="{72554440-F6E0-409C-BEB8-1658A7D0C84D}" srcOrd="9" destOrd="0" presId="urn:microsoft.com/office/officeart/2005/8/layout/target1"/>
    <dgm:cxn modelId="{DE8E6C1C-9A74-4FA6-9EB5-1BB03280FD97}" type="presParOf" srcId="{F83FC547-7C98-4BA1-A525-A388021023AD}" destId="{3565DF0B-FF98-431E-94BA-52C1748A7EE8}" srcOrd="10" destOrd="0" presId="urn:microsoft.com/office/officeart/2005/8/layout/target1"/>
    <dgm:cxn modelId="{09849858-7AC5-47D4-9D48-29B7F5C09474}" type="presParOf" srcId="{F83FC547-7C98-4BA1-A525-A388021023AD}" destId="{FA4F0EDC-FF8B-47C2-911B-5D735A0E2535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30D057-F4F1-4E8E-BA1C-1EA6ED36557C}">
      <dsp:nvSpPr>
        <dsp:cNvPr id="0" name=""/>
        <dsp:cNvSpPr/>
      </dsp:nvSpPr>
      <dsp:spPr>
        <a:xfrm>
          <a:off x="36512" y="1082674"/>
          <a:ext cx="3248025" cy="3248025"/>
        </a:xfrm>
        <a:prstGeom prst="ellipse">
          <a:avLst/>
        </a:prstGeom>
        <a:solidFill>
          <a:schemeClr val="accent2">
            <a:shade val="90000"/>
            <a:hueOff val="236639"/>
            <a:satOff val="8300"/>
            <a:lumOff val="19983"/>
            <a:alphaOff val="-50000"/>
          </a:schemeClr>
        </a:solidFill>
        <a:ln w="19050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39E39C-0280-4F42-94ED-A35C53334115}">
      <dsp:nvSpPr>
        <dsp:cNvPr id="0" name=""/>
        <dsp:cNvSpPr/>
      </dsp:nvSpPr>
      <dsp:spPr>
        <a:xfrm>
          <a:off x="686117" y="1732279"/>
          <a:ext cx="1948815" cy="1948815"/>
        </a:xfrm>
        <a:prstGeom prst="ellipse">
          <a:avLst/>
        </a:prstGeom>
        <a:solidFill>
          <a:schemeClr val="accent2">
            <a:shade val="90000"/>
            <a:hueOff val="118320"/>
            <a:satOff val="4150"/>
            <a:lumOff val="9991"/>
            <a:alphaOff val="-25000"/>
          </a:schemeClr>
        </a:solidFill>
        <a:ln w="50800" cap="flat" cmpd="sng" algn="ctr">
          <a:solidFill>
            <a:schemeClr val="bg1">
              <a:lumMod val="75000"/>
              <a:lumOff val="2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2A6C11-B8FD-420B-BE47-355E2F8B3DFC}">
      <dsp:nvSpPr>
        <dsp:cNvPr id="0" name=""/>
        <dsp:cNvSpPr/>
      </dsp:nvSpPr>
      <dsp:spPr>
        <a:xfrm>
          <a:off x="1316396" y="2366417"/>
          <a:ext cx="649605" cy="649605"/>
        </a:xfrm>
        <a:prstGeom prst="ellipse">
          <a:avLst/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50800" cap="flat" cmpd="sng" algn="ctr">
          <a:solidFill>
            <a:schemeClr val="bg1">
              <a:lumMod val="75000"/>
              <a:lumOff val="2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7AB509-6BA0-4C30-9B59-90C18990B40E}">
      <dsp:nvSpPr>
        <dsp:cNvPr id="0" name=""/>
        <dsp:cNvSpPr/>
      </dsp:nvSpPr>
      <dsp:spPr>
        <a:xfrm>
          <a:off x="3825875" y="0"/>
          <a:ext cx="1624012" cy="947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+mn-lt"/>
              <a:cs typeface="Arial" pitchFamily="34" charset="0"/>
            </a:rPr>
            <a:t>The sun is in the center of all orbits</a:t>
          </a:r>
        </a:p>
      </dsp:txBody>
      <dsp:txXfrm>
        <a:off x="3825875" y="0"/>
        <a:ext cx="1624012" cy="947340"/>
      </dsp:txXfrm>
    </dsp:sp>
    <dsp:sp modelId="{DC840353-2282-4112-92DE-A3E5E740D83E}">
      <dsp:nvSpPr>
        <dsp:cNvPr id="0" name=""/>
        <dsp:cNvSpPr/>
      </dsp:nvSpPr>
      <dsp:spPr>
        <a:xfrm>
          <a:off x="3419871" y="473670"/>
          <a:ext cx="40600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034039-2DFB-4963-879A-D2FCDCB1BD05}">
      <dsp:nvSpPr>
        <dsp:cNvPr id="0" name=""/>
        <dsp:cNvSpPr/>
      </dsp:nvSpPr>
      <dsp:spPr>
        <a:xfrm rot="5400000">
          <a:off x="1423148" y="711588"/>
          <a:ext cx="2232475" cy="1757722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036620-22CD-4210-B9CB-CC9557B12E47}">
      <dsp:nvSpPr>
        <dsp:cNvPr id="0" name=""/>
        <dsp:cNvSpPr/>
      </dsp:nvSpPr>
      <dsp:spPr>
        <a:xfrm>
          <a:off x="3825875" y="947340"/>
          <a:ext cx="1624012" cy="947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+mn-lt"/>
              <a:cs typeface="Arial" pitchFamily="34" charset="0"/>
            </a:rPr>
            <a:t>There are smaller planets closer to the sun</a:t>
          </a:r>
        </a:p>
      </dsp:txBody>
      <dsp:txXfrm>
        <a:off x="3825875" y="947340"/>
        <a:ext cx="1624012" cy="947340"/>
      </dsp:txXfrm>
    </dsp:sp>
    <dsp:sp modelId="{FD6221E4-5503-4B42-94DA-FE23DE0A12B5}">
      <dsp:nvSpPr>
        <dsp:cNvPr id="0" name=""/>
        <dsp:cNvSpPr/>
      </dsp:nvSpPr>
      <dsp:spPr>
        <a:xfrm>
          <a:off x="3419871" y="1421010"/>
          <a:ext cx="40600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53BD5F-3D10-4661-9F3E-B99C43FB6B3C}">
      <dsp:nvSpPr>
        <dsp:cNvPr id="0" name=""/>
        <dsp:cNvSpPr/>
      </dsp:nvSpPr>
      <dsp:spPr>
        <a:xfrm rot="5400000">
          <a:off x="1902340" y="1644150"/>
          <a:ext cx="1739642" cy="1292172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554440-F6E0-409C-BEB8-1658A7D0C84D}">
      <dsp:nvSpPr>
        <dsp:cNvPr id="0" name=""/>
        <dsp:cNvSpPr/>
      </dsp:nvSpPr>
      <dsp:spPr>
        <a:xfrm>
          <a:off x="3825875" y="1894681"/>
          <a:ext cx="1624012" cy="947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+mn-lt"/>
              <a:cs typeface="Arial" pitchFamily="34" charset="0"/>
            </a:rPr>
            <a:t>There is a mix of planet sizes further away</a:t>
          </a:r>
        </a:p>
      </dsp:txBody>
      <dsp:txXfrm>
        <a:off x="3825875" y="1894681"/>
        <a:ext cx="1624012" cy="947340"/>
      </dsp:txXfrm>
    </dsp:sp>
    <dsp:sp modelId="{3565DF0B-FF98-431E-94BA-52C1748A7EE8}">
      <dsp:nvSpPr>
        <dsp:cNvPr id="0" name=""/>
        <dsp:cNvSpPr/>
      </dsp:nvSpPr>
      <dsp:spPr>
        <a:xfrm>
          <a:off x="3419871" y="2368351"/>
          <a:ext cx="40600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4F0EDC-FF8B-47C2-911B-5D735A0E2535}">
      <dsp:nvSpPr>
        <dsp:cNvPr id="0" name=""/>
        <dsp:cNvSpPr/>
      </dsp:nvSpPr>
      <dsp:spPr>
        <a:xfrm rot="5400000">
          <a:off x="2382127" y="2575954"/>
          <a:ext cx="1242910" cy="826622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25400" dist="25400" algn="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491C41-FA13-4AE2-A1EB-DBEDC1E6E8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4BB7BE-6FDD-4A1B-89EF-5CEA750F7D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0840B-5F20-41A2-BC7E-A432BD6E87F0}" type="datetimeFigureOut">
              <a:rPr lang="en-US" smtClean="0"/>
              <a:t>2021-03-05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312DAD-8F63-48FE-BA14-6EC54042D0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15EEF-F52A-4033-886F-6129CBF4AF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ED236-93D1-4074-ADBA-531A625F6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784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C238408C-6839-46EE-8131-EDA75C487F2E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87D77045-401A-4D5E-BFE3-54C21A8A66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312C91-A626-44BD-9D80-3624C0792878}"/>
              </a:ext>
            </a:extLst>
          </p:cNvPr>
          <p:cNvSpPr/>
          <p:nvPr userDrawn="1"/>
        </p:nvSpPr>
        <p:spPr>
          <a:xfrm>
            <a:off x="0" y="2372264"/>
            <a:ext cx="9144000" cy="2113472"/>
          </a:xfrm>
          <a:prstGeom prst="rect">
            <a:avLst/>
          </a:prstGeom>
          <a:solidFill>
            <a:schemeClr val="bg2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</p:spPr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extLst/>
          </a:lstStyle>
          <a:p>
            <a:fld id="{743653DA-8BF4-4869-96FE-9BCF43372D46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</p:spPr>
        <p:txBody>
          <a:bodyPr/>
          <a:lstStyle/>
          <a:p>
            <a:fld id="{72AC53DF-4216-466D-99A7-94400E6C2A2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457200" y="2819400"/>
            <a:ext cx="8229600" cy="691896"/>
          </a:xfrm>
        </p:spPr>
        <p:txBody>
          <a:bodyPr/>
          <a:lstStyle>
            <a:lvl1pPr marR="9144" algn="ctr">
              <a:defRPr sz="3800" cap="all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8821DBD-8C89-4419-93B6-FC276602F95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" y="3638551"/>
            <a:ext cx="8229600" cy="639762"/>
          </a:xfrm>
        </p:spPr>
        <p:txBody>
          <a:bodyPr anchor="ctr"/>
          <a:lstStyle>
            <a:lvl1pPr marL="73152" indent="0" algn="ctr">
              <a:buNone/>
              <a:defRPr sz="2400" b="0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marL="0">
              <a:spcBef>
                <a:spcPts val="0"/>
              </a:spcBef>
            </a:pPr>
            <a:r>
              <a:rPr lang="en-US" dirty="0"/>
              <a:t>Your name, Your teacher’s name</a:t>
            </a:r>
          </a:p>
          <a:p>
            <a:pPr marL="0">
              <a:spcBef>
                <a:spcPts val="0"/>
              </a:spcBef>
            </a:pPr>
            <a:r>
              <a:rPr lang="en-US" dirty="0"/>
              <a:t>Your school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609600"/>
          </a:xfrm>
        </p:spPr>
        <p:txBody>
          <a:bodyPr/>
          <a:lstStyle>
            <a:lvl1pPr algn="ctr">
              <a:defRPr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572000"/>
          </a:xfrm>
        </p:spPr>
        <p:txBody>
          <a:bodyPr/>
          <a:lstStyle>
            <a:lvl1pPr algn="ctr">
              <a:defRPr>
                <a:latin typeface="+mn-lt"/>
              </a:defRPr>
            </a:lvl1pPr>
            <a:lvl2pPr algn="ctr">
              <a:defRPr>
                <a:latin typeface="+mn-lt"/>
              </a:defRPr>
            </a:lvl2pPr>
            <a:lvl3pPr algn="ctr">
              <a:defRPr>
                <a:latin typeface="+mn-lt"/>
              </a:defRPr>
            </a:lvl3pPr>
            <a:lvl4pPr algn="ctr">
              <a:defRPr>
                <a:latin typeface="+mn-lt"/>
              </a:defRPr>
            </a:lvl4pPr>
            <a:lvl5pPr algn="ctr">
              <a:defRPr>
                <a:latin typeface="+mn-lt"/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352800"/>
            <a:ext cx="7772400" cy="1974059"/>
          </a:xfrm>
          <a:effectLst/>
        </p:spPr>
        <p:txBody>
          <a:bodyPr anchor="b">
            <a:scene3d>
              <a:camera prst="orthographicFront">
                <a:rot lat="0" lon="0" rev="0"/>
              </a:camera>
              <a:lightRig rig="contrasting" dir="t">
                <a:rot lat="0" lon="0" rev="7500000"/>
              </a:lightRig>
            </a:scene3d>
            <a:sp3d contourW="6350" prstMaterial="metal">
              <a:bevelT w="13081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algn="l">
              <a:buNone/>
              <a:defRPr lang="en-US" sz="3800" b="1" cap="all" dirty="0">
                <a:ln/>
                <a:solidFill>
                  <a:schemeClr val="tx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334000"/>
            <a:ext cx="7772400" cy="1052512"/>
          </a:xfrm>
        </p:spPr>
        <p:txBody>
          <a:bodyPr anchor="t"/>
          <a:lstStyle>
            <a:lvl1pPr marL="374904">
              <a:buNone/>
              <a:defRPr sz="20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8D2517-69F4-4EEB-BA9B-124035414E7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371600"/>
            <a:ext cx="4038600" cy="4525963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3716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3B5F1E3E-4B2F-4895-B65E-28B2E64F39F6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extLst/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77D2D04-D600-459B-9F6A-C192EF58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344" y="684306"/>
            <a:ext cx="8229600" cy="53489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85435-8225-4333-BFFA-0096413F0D76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03F32D9-F201-4186-8FF1-887330D70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BB1C106-1615-4E06-A823-0509AD3E5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676400"/>
            <a:ext cx="2514600" cy="43307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0" y="1676400"/>
            <a:ext cx="5486400" cy="43307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FigureOut">
              <a:rPr lang="en-US" smtClean="0"/>
              <a:pPr/>
              <a:t>2021-03-05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93096-5B34-4342-9326-69289CEAE4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AFC381-8884-4AE0-8F31-E6B5C86A8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306"/>
            <a:ext cx="8229600" cy="5348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EE1EBC-E51B-4190-8159-3AE4D1D4E97F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50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cap="all" baseline="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85800" y="684306"/>
            <a:ext cx="7772400" cy="534894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85800" y="1582777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100">
                <a:solidFill>
                  <a:schemeClr val="tx2"/>
                </a:solidFill>
              </a:defRPr>
            </a:lvl1pPr>
            <a:extLst/>
          </a:lstStyle>
          <a:p>
            <a:fld id="{8D3816DF-213E-421B-92D3-C068DBB023D6}" type="datetimeFigureOut">
              <a:rPr lang="en-US" smtClean="0">
                <a:solidFill>
                  <a:schemeClr val="tx2"/>
                </a:solidFill>
              </a:rPr>
              <a:pPr/>
              <a:t>2021-03-05</a:t>
            </a:fld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  <a:extLst/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l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l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0315360-7115-4341-8A2E-EB70634BF6AE}"/>
              </a:ext>
            </a:extLst>
          </p:cNvPr>
          <p:cNvCxnSpPr/>
          <p:nvPr userDrawn="1"/>
        </p:nvCxnSpPr>
        <p:spPr>
          <a:xfrm>
            <a:off x="4076700" y="1371600"/>
            <a:ext cx="9906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rtl="0" eaLnBrk="1" latinLnBrk="0" hangingPunct="1">
        <a:spcBef>
          <a:spcPct val="0"/>
        </a:spcBef>
        <a:buNone/>
        <a:defRPr sz="3200" kern="1200" cap="all" spc="-150" baseline="0">
          <a:solidFill>
            <a:schemeClr val="tx1"/>
          </a:solidFill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latin typeface="+mj-lt"/>
          <a:ea typeface="+mj-ea"/>
          <a:cs typeface="Arial" pitchFamily="34" charset="0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SzPct val="95000"/>
        <a:buFont typeface="Wingdings"/>
        <a:buChar char=""/>
        <a:defRPr sz="20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Project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4735A-F5BB-4C4D-93E0-8DCF8CEA9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wrap="square" tIns="0">
            <a:normAutofit fontScale="92500" lnSpcReduction="20000"/>
          </a:bodyPr>
          <a:lstStyle/>
          <a:p>
            <a:pPr marL="0">
              <a:spcBef>
                <a:spcPts val="0"/>
              </a:spcBef>
            </a:pPr>
            <a:r>
              <a:rPr lang="en-US" dirty="0"/>
              <a:t>Your name, Your teacher’s name</a:t>
            </a:r>
          </a:p>
          <a:p>
            <a:pPr marL="0">
              <a:spcBef>
                <a:spcPts val="0"/>
              </a:spcBef>
            </a:pPr>
            <a:r>
              <a:rPr lang="en-US" dirty="0"/>
              <a:t>Your school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" indent="0">
              <a:buNone/>
            </a:pPr>
            <a:r>
              <a:rPr lang="en-US" dirty="0"/>
              <a:t>Type a brief overview or summary of your project here.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sz="1600" dirty="0"/>
              <a:t>Lorem ipsum dolor sit amet, consectetur adipiscing elit, sed do eiusmod tempor incididunt ut labore et dolore magna aliqua. Ut enim ad minim veniam, quis nostrud exercitation ullamco</a:t>
            </a:r>
            <a:endParaRPr lang="en-US" sz="1600" dirty="0">
              <a:solidFill>
                <a:srgbClr val="FFC000"/>
              </a:solidFill>
            </a:endParaRPr>
          </a:p>
          <a:p>
            <a:pPr marL="68580" indent="0">
              <a:buNone/>
            </a:pPr>
            <a:endParaRPr lang="en-US" dirty="0"/>
          </a:p>
        </p:txBody>
      </p:sp>
      <p:grpSp>
        <p:nvGrpSpPr>
          <p:cNvPr id="11" name="Group 10" descr="solar system graphic with overlay&#10;">
            <a:extLst>
              <a:ext uri="{FF2B5EF4-FFF2-40B4-BE49-F238E27FC236}">
                <a16:creationId xmlns:a16="http://schemas.microsoft.com/office/drawing/2014/main" id="{894D2375-8553-46D3-82D0-EB702E2002FE}"/>
              </a:ext>
            </a:extLst>
          </p:cNvPr>
          <p:cNvGrpSpPr/>
          <p:nvPr/>
        </p:nvGrpSpPr>
        <p:grpSpPr>
          <a:xfrm>
            <a:off x="488769" y="2286000"/>
            <a:ext cx="8159931" cy="2560320"/>
            <a:chOff x="488769" y="2286000"/>
            <a:chExt cx="8159931" cy="2560320"/>
          </a:xfrm>
        </p:grpSpPr>
        <p:pic>
          <p:nvPicPr>
            <p:cNvPr id="12" name="Picture 11" descr="solar system graphics">
              <a:extLst>
                <a:ext uri="{FF2B5EF4-FFF2-40B4-BE49-F238E27FC236}">
                  <a16:creationId xmlns:a16="http://schemas.microsoft.com/office/drawing/2014/main" id="{8A3C53E6-3A77-4C28-B640-12E2BFED01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793"/>
            <a:stretch/>
          </p:blipFill>
          <p:spPr>
            <a:xfrm>
              <a:off x="495300" y="2286000"/>
              <a:ext cx="8153400" cy="2560320"/>
            </a:xfrm>
            <a:prstGeom prst="rect">
              <a:avLst/>
            </a:prstGeom>
            <a:effectLst/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5F81C1-6218-41D7-BC50-895A4A653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88769" y="2286000"/>
              <a:ext cx="8159931" cy="2560320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Summarize your research here in three to five bullet points: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1</a:t>
            </a:r>
            <a:r>
              <a:rPr lang="en-US" sz="2000" baseline="30000" dirty="0"/>
              <a:t>st</a:t>
            </a:r>
            <a:r>
              <a:rPr lang="en-US" sz="2000" dirty="0"/>
              <a:t> bullet point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2</a:t>
            </a:r>
            <a:r>
              <a:rPr lang="en-US" sz="2000" baseline="30000" dirty="0"/>
              <a:t>nd</a:t>
            </a:r>
            <a:r>
              <a:rPr lang="en-US" sz="2000" dirty="0"/>
              <a:t> bullet point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3</a:t>
            </a:r>
            <a:r>
              <a:rPr lang="en-US" sz="2000" baseline="30000" dirty="0"/>
              <a:t>rd</a:t>
            </a:r>
            <a:r>
              <a:rPr lang="en-US" sz="2000" dirty="0"/>
              <a:t> bullet point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4</a:t>
            </a:r>
            <a:r>
              <a:rPr lang="en-US" sz="2000" baseline="30000" dirty="0"/>
              <a:t>th</a:t>
            </a:r>
            <a:r>
              <a:rPr lang="en-US" sz="2000" dirty="0"/>
              <a:t> bullet point</a:t>
            </a:r>
          </a:p>
          <a:p>
            <a:pPr marL="340614" indent="-285750"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5</a:t>
            </a:r>
            <a:r>
              <a:rPr lang="en-US" sz="2000" baseline="30000" dirty="0"/>
              <a:t>th</a:t>
            </a:r>
            <a:r>
              <a:rPr lang="en-US" sz="2000" dirty="0"/>
              <a:t> bullet point</a:t>
            </a:r>
          </a:p>
        </p:txBody>
      </p:sp>
      <p:graphicFrame>
        <p:nvGraphicFramePr>
          <p:cNvPr id="9" name="Content Placeholder 8" descr="solar sistem explanation graphic chart">
            <a:extLst>
              <a:ext uri="{FF2B5EF4-FFF2-40B4-BE49-F238E27FC236}">
                <a16:creationId xmlns:a16="http://schemas.microsoft.com/office/drawing/2014/main" id="{9956D24D-77D1-4979-A408-11B66467E0B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52099360"/>
              </p:ext>
            </p:extLst>
          </p:nvPr>
        </p:nvGraphicFramePr>
        <p:xfrm>
          <a:off x="3429000" y="1676400"/>
          <a:ext cx="5486400" cy="4330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12648"/>
            <a:ext cx="7848600" cy="534894"/>
          </a:xfrm>
        </p:spPr>
        <p:txBody>
          <a:bodyPr/>
          <a:lstStyle/>
          <a:p>
            <a:r>
              <a:rPr lang="en-US" dirty="0"/>
              <a:t>Research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2648"/>
            <a:ext cx="8229600" cy="63073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Variables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49400"/>
            <a:ext cx="8229600" cy="1193800"/>
          </a:xfrm>
        </p:spPr>
        <p:txBody>
          <a:bodyPr>
            <a:normAutofit/>
          </a:bodyPr>
          <a:lstStyle/>
          <a:p>
            <a:pPr marL="411480" lvl="0" indent="-342900">
              <a:buFont typeface="Wingdings"/>
              <a:buChar char=""/>
              <a:defRPr/>
            </a:pPr>
            <a:r>
              <a:rPr lang="en-US" sz="1400" dirty="0"/>
              <a:t>Controlled variables:  These are the things that are kept the same throughout your experiments.</a:t>
            </a:r>
          </a:p>
          <a:p>
            <a:pPr marL="411480" lvl="0" indent="-342900">
              <a:buFont typeface="Wingdings"/>
              <a:buChar char=""/>
              <a:defRPr/>
            </a:pPr>
            <a:r>
              <a:rPr lang="en-US" sz="1400" dirty="0"/>
              <a:t>Independent variable:  The </a:t>
            </a:r>
            <a:r>
              <a:rPr lang="en-US" sz="1400" u="sng" dirty="0"/>
              <a:t>one</a:t>
            </a:r>
            <a:r>
              <a:rPr lang="en-US" sz="1400" dirty="0"/>
              <a:t> variable that you purposely change and test.</a:t>
            </a:r>
          </a:p>
          <a:p>
            <a:pPr marL="411480" lvl="0" indent="-342900">
              <a:buFont typeface="Wingdings"/>
              <a:buChar char=""/>
              <a:defRPr/>
            </a:pPr>
            <a:r>
              <a:rPr lang="en-US" sz="1400" dirty="0"/>
              <a:t>Dependent variable:  The measure of change observed because of the independent variable.  It is important to decide how you are going to measure the change.</a:t>
            </a:r>
          </a:p>
          <a:p>
            <a:endParaRPr lang="en-US" sz="1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3404271"/>
              </p:ext>
            </p:extLst>
          </p:nvPr>
        </p:nvGraphicFramePr>
        <p:xfrm>
          <a:off x="685800" y="2964056"/>
          <a:ext cx="8077200" cy="3354092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923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54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2724">
                <a:tc>
                  <a:txBody>
                    <a:bodyPr/>
                    <a:lstStyle/>
                    <a:p>
                      <a:r>
                        <a:rPr lang="en-US" sz="1300" cap="all" baseline="0" dirty="0"/>
                        <a:t>Planet</a:t>
                      </a:r>
                      <a:endParaRPr lang="en-US" sz="1300" b="1" cap="all" baseline="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r>
                        <a:rPr lang="en-US" sz="1300" cap="all" baseline="0" dirty="0"/>
                        <a:t>Mass</a:t>
                      </a:r>
                      <a:endParaRPr lang="en-US" sz="1300" b="1" cap="all" baseline="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r>
                        <a:rPr lang="en-US" sz="1300" cap="all" baseline="0" dirty="0"/>
                        <a:t>Period of rotation </a:t>
                      </a:r>
                      <a:endParaRPr lang="en-US" sz="1300" b="1" cap="all" baseline="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r>
                        <a:rPr lang="en-US" sz="1300" cap="all" baseline="0" dirty="0"/>
                        <a:t>Distance from the Sun </a:t>
                      </a:r>
                      <a:endParaRPr lang="en-US" sz="1300" b="1" cap="all" baseline="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171">
                <a:tc>
                  <a:txBody>
                    <a:bodyPr/>
                    <a:lstStyle/>
                    <a:p>
                      <a:r>
                        <a:rPr lang="en-US" sz="1600" dirty="0"/>
                        <a:t>Mercury</a:t>
                      </a:r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171">
                <a:tc>
                  <a:txBody>
                    <a:bodyPr/>
                    <a:lstStyle/>
                    <a:p>
                      <a:r>
                        <a:rPr lang="en-US" sz="1600" dirty="0"/>
                        <a:t>Venus</a:t>
                      </a:r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171">
                <a:tc>
                  <a:txBody>
                    <a:bodyPr/>
                    <a:lstStyle/>
                    <a:p>
                      <a:r>
                        <a:rPr lang="en-US" sz="1600" dirty="0"/>
                        <a:t>Earth</a:t>
                      </a:r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171">
                <a:tc>
                  <a:txBody>
                    <a:bodyPr/>
                    <a:lstStyle/>
                    <a:p>
                      <a:r>
                        <a:rPr lang="en-US" sz="1600" dirty="0"/>
                        <a:t>Mars</a:t>
                      </a:r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171">
                <a:tc>
                  <a:txBody>
                    <a:bodyPr/>
                    <a:lstStyle/>
                    <a:p>
                      <a:r>
                        <a:rPr lang="en-US" sz="1600" dirty="0"/>
                        <a:t>Jupiter</a:t>
                      </a:r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0171">
                <a:tc>
                  <a:txBody>
                    <a:bodyPr/>
                    <a:lstStyle/>
                    <a:p>
                      <a:r>
                        <a:rPr lang="en-US" sz="1600" dirty="0"/>
                        <a:t>Saturn</a:t>
                      </a:r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171">
                <a:tc>
                  <a:txBody>
                    <a:bodyPr/>
                    <a:lstStyle/>
                    <a:p>
                      <a:r>
                        <a:rPr lang="en-US" sz="1600" dirty="0"/>
                        <a:t>Uranus</a:t>
                      </a:r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0171">
                <a:tc>
                  <a:txBody>
                    <a:bodyPr/>
                    <a:lstStyle/>
                    <a:p>
                      <a:r>
                        <a:rPr lang="en-US" sz="1600" dirty="0"/>
                        <a:t>Neptune</a:t>
                      </a:r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Gill Sans MT" pitchFamily="34" charset="0"/>
                      </a:endParaRPr>
                    </a:p>
                  </a:txBody>
                  <a:tcPr marL="82141" marR="82141" marT="41071" marB="4107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Works Cited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None/>
            </a:pPr>
            <a:r>
              <a:rPr lang="en-US" dirty="0"/>
              <a:t>	Be sure to include print and electronic sources and put them in alphabetical order.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roducingPowerPoint2007">
  <a:themeElements>
    <a:clrScheme name="Custom 57">
      <a:dk1>
        <a:srgbClr val="262140"/>
      </a:dk1>
      <a:lt1>
        <a:srgbClr val="FFFFFF"/>
      </a:lt1>
      <a:dk2>
        <a:srgbClr val="3A3363"/>
      </a:dk2>
      <a:lt2>
        <a:srgbClr val="FFFFFF"/>
      </a:lt2>
      <a:accent1>
        <a:srgbClr val="F3D569"/>
      </a:accent1>
      <a:accent2>
        <a:srgbClr val="7DC6F3"/>
      </a:accent2>
      <a:accent3>
        <a:srgbClr val="F3D569"/>
      </a:accent3>
      <a:accent4>
        <a:srgbClr val="2F4B83"/>
      </a:accent4>
      <a:accent5>
        <a:srgbClr val="13C4D7"/>
      </a:accent5>
      <a:accent6>
        <a:srgbClr val="07AD85"/>
      </a:accent6>
      <a:hlink>
        <a:srgbClr val="ECBE18"/>
      </a:hlink>
      <a:folHlink>
        <a:srgbClr val="ECBE18"/>
      </a:folHlink>
    </a:clrScheme>
    <a:fontScheme name="Custom 33">
      <a:majorFont>
        <a:latin typeface="Microsoft Sans Serif"/>
        <a:ea typeface=""/>
        <a:cs typeface=""/>
      </a:majorFont>
      <a:minorFont>
        <a:latin typeface="Calibri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3000"/>
                <a:satMod val="200000"/>
              </a:schemeClr>
              <a:schemeClr val="phClr">
                <a:tint val="78000"/>
                <a:satMod val="2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290551_School project solar system_RVA_v4.potx" id="{6936E391-12B9-401A-9B2C-D330D23EA4C5}" vid="{386534FD-8942-416F-B7BF-315BBC098E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15B2BAE-C6CF-4188-9933-F1A818150D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CF6E7E-493F-47E1-8622-B87CB797AA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C4F8C5F-3299-40B6-8D2E-B3BC119A914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project solar system</Template>
  <TotalTime>0</TotalTime>
  <Words>202</Words>
  <Application>Microsoft Office PowerPoint</Application>
  <PresentationFormat>On-screen Show (4:3)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Gill Sans MT</vt:lpstr>
      <vt:lpstr>Microsoft Sans Serif</vt:lpstr>
      <vt:lpstr>Wingdings</vt:lpstr>
      <vt:lpstr>Wingdings 2</vt:lpstr>
      <vt:lpstr>Wingdings 3</vt:lpstr>
      <vt:lpstr>IntroducingPowerPoint2007</vt:lpstr>
      <vt:lpstr>Project Title here</vt:lpstr>
      <vt:lpstr>Project Overview</vt:lpstr>
      <vt:lpstr>Research</vt:lpstr>
      <vt:lpstr>Variables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here</dc:title>
  <dc:creator>Mohamed</dc:creator>
  <cp:lastModifiedBy>Mohamed</cp:lastModifiedBy>
  <cp:revision>1</cp:revision>
  <dcterms:created xsi:type="dcterms:W3CDTF">2021-03-05T18:26:31Z</dcterms:created>
  <dcterms:modified xsi:type="dcterms:W3CDTF">2021-03-05T18:26:36Z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